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6FD3B-BD2B-4404-AD38-31DA2F960D74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2D4B-BC67-45DA-B6C4-B8EE02EA8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671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6FD3B-BD2B-4404-AD38-31DA2F960D74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2D4B-BC67-45DA-B6C4-B8EE02EA8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017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6FD3B-BD2B-4404-AD38-31DA2F960D74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2D4B-BC67-45DA-B6C4-B8EE02EA8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006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6FD3B-BD2B-4404-AD38-31DA2F960D74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2D4B-BC67-45DA-B6C4-B8EE02EA84F6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7695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6FD3B-BD2B-4404-AD38-31DA2F960D74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2D4B-BC67-45DA-B6C4-B8EE02EA8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979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6FD3B-BD2B-4404-AD38-31DA2F960D74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2D4B-BC67-45DA-B6C4-B8EE02EA8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1003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6FD3B-BD2B-4404-AD38-31DA2F960D74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2D4B-BC67-45DA-B6C4-B8EE02EA8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2328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6FD3B-BD2B-4404-AD38-31DA2F960D74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2D4B-BC67-45DA-B6C4-B8EE02EA8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8395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6FD3B-BD2B-4404-AD38-31DA2F960D74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2D4B-BC67-45DA-B6C4-B8EE02EA8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539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6FD3B-BD2B-4404-AD38-31DA2F960D74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2D4B-BC67-45DA-B6C4-B8EE02EA8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640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6FD3B-BD2B-4404-AD38-31DA2F960D74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2D4B-BC67-45DA-B6C4-B8EE02EA8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677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6FD3B-BD2B-4404-AD38-31DA2F960D74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2D4B-BC67-45DA-B6C4-B8EE02EA8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754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6FD3B-BD2B-4404-AD38-31DA2F960D74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2D4B-BC67-45DA-B6C4-B8EE02EA8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00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6FD3B-BD2B-4404-AD38-31DA2F960D74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2D4B-BC67-45DA-B6C4-B8EE02EA8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869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6FD3B-BD2B-4404-AD38-31DA2F960D74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2D4B-BC67-45DA-B6C4-B8EE02EA8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116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6FD3B-BD2B-4404-AD38-31DA2F960D74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2D4B-BC67-45DA-B6C4-B8EE02EA8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249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6FD3B-BD2B-4404-AD38-31DA2F960D74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2D4B-BC67-45DA-B6C4-B8EE02EA8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841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336FD3B-BD2B-4404-AD38-31DA2F960D74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9FD2D4B-BC67-45DA-B6C4-B8EE02EA8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980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effectLst>
            <a:reflection blurRad="6350" stA="50000" endA="275" endPos="40000" dist="101600" dir="5400000" sy="-100000" algn="bl" rotWithShape="0"/>
          </a:effectLst>
        </p:spPr>
        <p:txBody>
          <a:bodyPr>
            <a:normAutofit/>
          </a:bodyPr>
          <a:lstStyle/>
          <a:p>
            <a:r>
              <a:rPr lang="en-US" sz="8800" dirty="0" smtClean="0"/>
              <a:t>KENAZ</a:t>
            </a:r>
            <a:endParaRPr lang="ru-RU" sz="88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751012" y="3648364"/>
            <a:ext cx="8689976" cy="1609435"/>
          </a:xfrm>
        </p:spPr>
        <p:txBody>
          <a:bodyPr/>
          <a:lstStyle/>
          <a:p>
            <a:r>
              <a:rPr lang="ru-RU" dirty="0" smtClean="0"/>
              <a:t>Успешная модель бизнеса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566" y="871537"/>
            <a:ext cx="3810868" cy="18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881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19050">
            <a:solidFill>
              <a:srgbClr val="00B0F0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/>
          <a:p>
            <a:r>
              <a:rPr lang="en-US" dirty="0" smtClean="0"/>
              <a:t>KENAZ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это успешно зарекомендовавший себя бренд в бассейновом бизнесе</a:t>
            </a:r>
            <a:br>
              <a:rPr lang="ru-RU" sz="2000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2214694"/>
            <a:ext cx="10363826" cy="4314694"/>
          </a:xfrm>
        </p:spPr>
        <p:txBody>
          <a:bodyPr/>
          <a:lstStyle/>
          <a:p>
            <a:r>
              <a:rPr lang="ru-RU" dirty="0" smtClean="0"/>
              <a:t>профессиональные химические средства для общественных и частных бассейнов</a:t>
            </a:r>
          </a:p>
          <a:p>
            <a:r>
              <a:rPr lang="ru-RU" dirty="0" smtClean="0"/>
              <a:t>Лабораторные исследования воды</a:t>
            </a:r>
          </a:p>
          <a:p>
            <a:r>
              <a:rPr lang="ru-RU" dirty="0" smtClean="0"/>
              <a:t>Строительные и монтажные работы</a:t>
            </a:r>
          </a:p>
          <a:p>
            <a:r>
              <a:rPr lang="ru-RU" dirty="0" smtClean="0"/>
              <a:t>Оборудование и аттракционы</a:t>
            </a:r>
          </a:p>
          <a:p>
            <a:r>
              <a:rPr lang="ru-RU" dirty="0" smtClean="0"/>
              <a:t>Проектные работы</a:t>
            </a:r>
          </a:p>
          <a:p>
            <a:r>
              <a:rPr lang="ru-RU" dirty="0" smtClean="0"/>
              <a:t>Обслуживание бассейнов и </a:t>
            </a:r>
            <a:r>
              <a:rPr lang="ru-RU" dirty="0" err="1" smtClean="0"/>
              <a:t>аква</a:t>
            </a:r>
            <a:r>
              <a:rPr lang="ru-RU" dirty="0" smtClean="0"/>
              <a:t>-комплексов</a:t>
            </a:r>
          </a:p>
          <a:p>
            <a:r>
              <a:rPr lang="ru-RU" dirty="0" smtClean="0"/>
              <a:t>Индивидуальный подбор и расчёт химических средств исходя из особенностей объекта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0449" y="5749840"/>
            <a:ext cx="2261551" cy="110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28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274938"/>
          </a:xfrm>
          <a:ln w="19050">
            <a:solidFill>
              <a:srgbClr val="00B0F0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/>
          <a:p>
            <a:r>
              <a:rPr lang="ru-RU" dirty="0" smtClean="0"/>
              <a:t>Франшиза </a:t>
            </a:r>
            <a:r>
              <a:rPr lang="en-US" dirty="0" smtClean="0"/>
              <a:t>KENAZ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890833"/>
          </a:xfrm>
        </p:spPr>
        <p:txBody>
          <a:bodyPr>
            <a:normAutofit/>
          </a:bodyPr>
          <a:lstStyle/>
          <a:p>
            <a:r>
              <a:rPr lang="en-US" dirty="0" smtClean="0"/>
              <a:t>KENAZ </a:t>
            </a:r>
            <a:r>
              <a:rPr lang="ru-RU" dirty="0" smtClean="0"/>
              <a:t>Владеет самой успешной сетью и постоянно развивающимися технологиями управления</a:t>
            </a:r>
            <a:r>
              <a:rPr lang="ru-RU" dirty="0"/>
              <a:t>,</a:t>
            </a:r>
            <a:r>
              <a:rPr lang="ru-RU" dirty="0" smtClean="0"/>
              <a:t> тем самым является самым стабильным,</a:t>
            </a:r>
            <a:r>
              <a:rPr lang="en-US" dirty="0" smtClean="0"/>
              <a:t> </a:t>
            </a:r>
            <a:r>
              <a:rPr lang="ru-RU" dirty="0" smtClean="0"/>
              <a:t>прибыльным бизнесом в бассейновой индустрии. Вступая в наш клуб вы становитесь владельцем успешного бизнеса и минимизируете риски. Исключаете ошибки 99% предпринимателей.</a:t>
            </a:r>
          </a:p>
          <a:p>
            <a:r>
              <a:rPr lang="ru-RU" dirty="0" smtClean="0"/>
              <a:t>В </a:t>
            </a:r>
            <a:r>
              <a:rPr lang="ru-RU" dirty="0"/>
              <a:t>кратчайшие сроки Вы можете открыть </a:t>
            </a:r>
            <a:r>
              <a:rPr lang="ru-RU" dirty="0" smtClean="0"/>
              <a:t>компанию под </a:t>
            </a:r>
            <a:r>
              <a:rPr lang="ru-RU" dirty="0"/>
              <a:t>известным брендом. При этом Вы получаете огромную целевую аудиторию, обширную клиентскую базу и мощную информационную </a:t>
            </a:r>
            <a:r>
              <a:rPr lang="ru-RU" dirty="0" smtClean="0"/>
              <a:t>и техническую поддержку </a:t>
            </a:r>
            <a:r>
              <a:rPr lang="ru-RU" dirty="0"/>
              <a:t>в </a:t>
            </a:r>
            <a:r>
              <a:rPr lang="ru-RU" dirty="0" smtClean="0"/>
              <a:t>сети интернет </a:t>
            </a:r>
            <a:r>
              <a:rPr lang="ru-RU" dirty="0"/>
              <a:t>и средствах массовой информации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0449" y="5749840"/>
            <a:ext cx="2261551" cy="110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9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332510"/>
            <a:ext cx="10364451" cy="1126836"/>
          </a:xfrm>
          <a:ln w="19050">
            <a:solidFill>
              <a:srgbClr val="00B0F0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/>
          <a:p>
            <a:r>
              <a:rPr lang="ru-RU" dirty="0" smtClean="0"/>
              <a:t>Франчайзинг с </a:t>
            </a:r>
            <a:r>
              <a:rPr lang="en-US" dirty="0" err="1" smtClean="0"/>
              <a:t>Kenaz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728788"/>
            <a:ext cx="10363826" cy="490061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Полноценный бизнес</a:t>
            </a:r>
          </a:p>
          <a:p>
            <a:r>
              <a:rPr lang="ru-RU" dirty="0" smtClean="0"/>
              <a:t>Свободная ниша на рынке</a:t>
            </a:r>
          </a:p>
          <a:p>
            <a:r>
              <a:rPr lang="ru-RU" dirty="0" smtClean="0"/>
              <a:t>Самый большой охват потребительского спроса</a:t>
            </a:r>
          </a:p>
          <a:p>
            <a:r>
              <a:rPr lang="ru-RU" dirty="0" smtClean="0"/>
              <a:t>Уникальные условия по приобретению товара</a:t>
            </a:r>
          </a:p>
          <a:p>
            <a:r>
              <a:rPr lang="ru-RU" dirty="0" smtClean="0"/>
              <a:t>Высокая узнаваемость благодаря сетевому эффекту и рекламе</a:t>
            </a:r>
          </a:p>
          <a:p>
            <a:r>
              <a:rPr lang="ru-RU" dirty="0" smtClean="0"/>
              <a:t>Предоставление персонального менеджера</a:t>
            </a:r>
          </a:p>
          <a:p>
            <a:r>
              <a:rPr lang="ru-RU" dirty="0" smtClean="0"/>
              <a:t>Ежедневная поддержка партнеров</a:t>
            </a:r>
          </a:p>
          <a:p>
            <a:r>
              <a:rPr lang="ru-RU" dirty="0" smtClean="0"/>
              <a:t>Запуск бизнеса от 20 дней</a:t>
            </a:r>
          </a:p>
          <a:p>
            <a:r>
              <a:rPr lang="ru-RU" dirty="0" smtClean="0"/>
              <a:t>Стажировка и повышение квалификации на базе лекторов и программ </a:t>
            </a:r>
            <a:r>
              <a:rPr lang="en-US" dirty="0" err="1" smtClean="0"/>
              <a:t>kenaz</a:t>
            </a:r>
            <a:endParaRPr lang="ru-RU" dirty="0" smtClean="0"/>
          </a:p>
          <a:p>
            <a:r>
              <a:rPr lang="ru-RU" dirty="0" smtClean="0"/>
              <a:t>Не требуется опыт ведения бизнеса</a:t>
            </a:r>
          </a:p>
          <a:p>
            <a:r>
              <a:rPr lang="ru-RU" dirty="0" smtClean="0"/>
              <a:t>Минимальные требования к </a:t>
            </a:r>
            <a:r>
              <a:rPr lang="ru-RU" dirty="0" err="1" smtClean="0"/>
              <a:t>франчайзи</a:t>
            </a:r>
            <a:r>
              <a:rPr lang="ru-RU" dirty="0" smtClean="0"/>
              <a:t> по соблюдению стандартов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0449" y="5749840"/>
            <a:ext cx="2261551" cy="110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398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387928"/>
            <a:ext cx="10364451" cy="1136072"/>
          </a:xfrm>
          <a:ln w="19050">
            <a:solidFill>
              <a:srgbClr val="00B0F0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/>
          <a:p>
            <a:r>
              <a:rPr lang="ru-RU" dirty="0" smtClean="0"/>
              <a:t>Почему </a:t>
            </a:r>
            <a:r>
              <a:rPr lang="en-US" dirty="0" err="1" smtClean="0"/>
              <a:t>Kenaz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900238"/>
            <a:ext cx="10363826" cy="4672012"/>
          </a:xfrm>
        </p:spPr>
        <p:txBody>
          <a:bodyPr>
            <a:normAutofit/>
          </a:bodyPr>
          <a:lstStyle/>
          <a:p>
            <a:r>
              <a:rPr lang="ru-RU" dirty="0" smtClean="0"/>
              <a:t>Внедрение научно обоснованных инновационных подходов к водоподготовке в виде готовых решений основанных на научных разработках и европейской практике их применения</a:t>
            </a:r>
          </a:p>
          <a:p>
            <a:r>
              <a:rPr lang="ru-RU" dirty="0" smtClean="0"/>
              <a:t>Достижение высокой результативности и эффективности бизнеса потребителя</a:t>
            </a:r>
          </a:p>
          <a:p>
            <a:r>
              <a:rPr lang="ru-RU" dirty="0" smtClean="0"/>
              <a:t>Соответствие всех продуктов и услуг государственным нормам и стандартам качества</a:t>
            </a:r>
          </a:p>
          <a:p>
            <a:r>
              <a:rPr lang="ru-RU" dirty="0" smtClean="0"/>
              <a:t>Продукт имеет самые высокие конкурентные преимущества по качественным и ценовым характеристикам</a:t>
            </a:r>
          </a:p>
          <a:p>
            <a:r>
              <a:rPr lang="ru-RU" dirty="0" smtClean="0"/>
              <a:t>Единственное экологически и социально безопасное решение для водоподготовки в </a:t>
            </a:r>
            <a:r>
              <a:rPr lang="ru-RU" dirty="0" err="1" smtClean="0"/>
              <a:t>россии</a:t>
            </a:r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0449" y="5749840"/>
            <a:ext cx="2261551" cy="110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75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258619"/>
            <a:ext cx="10364451" cy="1173017"/>
          </a:xfrm>
          <a:ln w="19050">
            <a:solidFill>
              <a:srgbClr val="00B0F0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/>
          <a:p>
            <a:r>
              <a:rPr lang="ru-RU" dirty="0" smtClean="0"/>
              <a:t>Гарантии </a:t>
            </a:r>
            <a:r>
              <a:rPr lang="ru-RU" dirty="0" err="1" smtClean="0"/>
              <a:t>франчайзи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671638"/>
            <a:ext cx="10363826" cy="501491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Поможем при выборе помещений, анализа локаций</a:t>
            </a:r>
          </a:p>
          <a:p>
            <a:r>
              <a:rPr lang="ru-RU" dirty="0"/>
              <a:t>Исследование объёма рынка и определение первоначальной клиентской </a:t>
            </a:r>
            <a:r>
              <a:rPr lang="ru-RU" dirty="0" smtClean="0"/>
              <a:t>базы</a:t>
            </a:r>
          </a:p>
          <a:p>
            <a:r>
              <a:rPr lang="ru-RU" dirty="0"/>
              <a:t>Проведение обучение по правилам продаж, искусства проведения переговоров, борьба с возражениями с выдачей сертификата о прохождении </a:t>
            </a:r>
            <a:r>
              <a:rPr lang="ru-RU" dirty="0" smtClean="0"/>
              <a:t>тренингов</a:t>
            </a:r>
          </a:p>
          <a:p>
            <a:r>
              <a:rPr lang="ru-RU" dirty="0"/>
              <a:t>Проведение обучения по особенностям продукта, методам его продажи и использования с выдачей сертификата о прохождении </a:t>
            </a:r>
            <a:r>
              <a:rPr lang="ru-RU" dirty="0" smtClean="0"/>
              <a:t>обучения</a:t>
            </a:r>
          </a:p>
          <a:p>
            <a:r>
              <a:rPr lang="ru-RU" dirty="0"/>
              <a:t>Составление типовых договоров и разработки внутренней документации, необходимой для начала работы по </a:t>
            </a:r>
            <a:r>
              <a:rPr lang="ru-RU" dirty="0" smtClean="0"/>
              <a:t>бизнес-модели</a:t>
            </a:r>
          </a:p>
          <a:p>
            <a:r>
              <a:rPr lang="ru-RU" dirty="0"/>
              <a:t>Консультирование по бухгалтерскому и налоговому учёту основываясь на исследованиях рынка и возможностей </a:t>
            </a:r>
            <a:r>
              <a:rPr lang="ru-RU" dirty="0" smtClean="0"/>
              <a:t>ФРАНЧАЙЗИ</a:t>
            </a:r>
            <a:endParaRPr lang="ru-RU" dirty="0" smtClean="0"/>
          </a:p>
          <a:p>
            <a:r>
              <a:rPr lang="ru-RU" dirty="0" smtClean="0"/>
              <a:t>Предоставление </a:t>
            </a:r>
            <a:r>
              <a:rPr lang="ru-RU" dirty="0"/>
              <a:t>типовых коммерческих предложений, описания продукции, санитарной и технической документации на </a:t>
            </a:r>
            <a:r>
              <a:rPr lang="ru-RU" dirty="0" smtClean="0"/>
              <a:t>продукты</a:t>
            </a:r>
          </a:p>
          <a:p>
            <a:r>
              <a:rPr lang="ru-RU" dirty="0"/>
              <a:t>Пояснения по правилам и особенностям работы, техническое сопровождение старта использования бизнес </a:t>
            </a:r>
            <a:r>
              <a:rPr lang="ru-RU" dirty="0" smtClean="0"/>
              <a:t>модели</a:t>
            </a:r>
          </a:p>
          <a:p>
            <a:r>
              <a:rPr lang="ru-RU" dirty="0"/>
              <a:t>Консультационные услуги химика-эксперта и использованием возможностей аналитических химических лабораторий (письменное, устное</a:t>
            </a:r>
            <a:r>
              <a:rPr lang="ru-RU" dirty="0" smtClean="0"/>
              <a:t>)</a:t>
            </a:r>
          </a:p>
          <a:p>
            <a:r>
              <a:rPr lang="ru-RU" dirty="0"/>
              <a:t>Проведение переговоров с клиентами на выезде (на территории </a:t>
            </a:r>
            <a:r>
              <a:rPr lang="ru-RU" dirty="0" smtClean="0"/>
              <a:t>ФРАНЧАЙЗИ) </a:t>
            </a:r>
            <a:r>
              <a:rPr lang="ru-RU" dirty="0" smtClean="0"/>
              <a:t>и многое другое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0449" y="5749840"/>
            <a:ext cx="2261551" cy="110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205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19050">
            <a:solidFill>
              <a:srgbClr val="00B0F0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/>
          <a:p>
            <a:r>
              <a:rPr lang="ru-RU" dirty="0" smtClean="0"/>
              <a:t>Расчёт инвестиций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Инвестиции</a:t>
            </a:r>
          </a:p>
          <a:p>
            <a:r>
              <a:rPr lang="ru-RU" dirty="0" smtClean="0"/>
              <a:t>инвестиции в складской запас и организационные расходы  1 </a:t>
            </a:r>
            <a:r>
              <a:rPr lang="ru-RU" dirty="0"/>
              <a:t>0</a:t>
            </a:r>
            <a:r>
              <a:rPr lang="ru-RU" dirty="0" smtClean="0"/>
              <a:t>00 </a:t>
            </a:r>
            <a:r>
              <a:rPr lang="ru-RU" dirty="0" smtClean="0"/>
              <a:t>000,00 РУБ.</a:t>
            </a:r>
            <a:endParaRPr lang="ru-RU" dirty="0" smtClean="0"/>
          </a:p>
          <a:p>
            <a:r>
              <a:rPr lang="ru-RU" dirty="0"/>
              <a:t>Стоимость франшизы 600 </a:t>
            </a:r>
            <a:r>
              <a:rPr lang="ru-RU" dirty="0" smtClean="0"/>
              <a:t>000,00 РУБ.</a:t>
            </a:r>
            <a:endParaRPr lang="ru-RU" dirty="0"/>
          </a:p>
          <a:p>
            <a:pPr marL="0" indent="0" algn="ctr">
              <a:buNone/>
            </a:pPr>
            <a:r>
              <a:rPr lang="ru-RU" b="1" dirty="0" smtClean="0"/>
              <a:t>Финансовый результат</a:t>
            </a:r>
          </a:p>
          <a:p>
            <a:r>
              <a:rPr lang="ru-RU" dirty="0" smtClean="0"/>
              <a:t>Быстрый выход на точку безубыточности                                  4-й месяц</a:t>
            </a:r>
          </a:p>
          <a:p>
            <a:r>
              <a:rPr lang="ru-RU" dirty="0" smtClean="0"/>
              <a:t>Быстрый возврат денежных средств                                              7-й месяц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0449" y="5749840"/>
            <a:ext cx="2261551" cy="110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64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394</TotalTime>
  <Words>409</Words>
  <Application>Microsoft Office PowerPoint</Application>
  <PresentationFormat>Широкоэкранный</PresentationFormat>
  <Paragraphs>49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Tw Cen MT</vt:lpstr>
      <vt:lpstr>Капля</vt:lpstr>
      <vt:lpstr>KENAZ</vt:lpstr>
      <vt:lpstr>KENAZ это успешно зарекомендовавший себя бренд в бассейновом бизнесе </vt:lpstr>
      <vt:lpstr>Франшиза KENAZ</vt:lpstr>
      <vt:lpstr>Франчайзинг с Kenaz</vt:lpstr>
      <vt:lpstr>Почему Kenaz</vt:lpstr>
      <vt:lpstr>Гарантии франчайзи</vt:lpstr>
      <vt:lpstr>Расчёт инвестиций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KENAZ</dc:title>
  <dc:creator>Ксения Королева</dc:creator>
  <cp:lastModifiedBy>Олег Холодняк</cp:lastModifiedBy>
  <cp:revision>25</cp:revision>
  <dcterms:created xsi:type="dcterms:W3CDTF">2015-05-25T08:40:02Z</dcterms:created>
  <dcterms:modified xsi:type="dcterms:W3CDTF">2015-05-27T10:11:24Z</dcterms:modified>
</cp:coreProperties>
</file>